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6" r:id="rId5"/>
    <p:sldId id="264" r:id="rId6"/>
    <p:sldId id="265" r:id="rId7"/>
    <p:sldId id="269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体技术路线" id="{44487082-DF70-41F0-B37A-E841C80BD908}">
          <p14:sldIdLst>
            <p14:sldId id="258"/>
          </p14:sldIdLst>
        </p14:section>
        <p14:section name="静态场景处理" id="{3BC2CAA7-619B-455D-B579-68A05FB082FF}">
          <p14:sldIdLst>
            <p14:sldId id="266"/>
          </p14:sldIdLst>
        </p14:section>
        <p14:section name="PM处理流程" id="{0F06179D-A5C6-4D24-9BA4-0C758687534C}">
          <p14:sldIdLst>
            <p14:sldId id="264"/>
          </p14:sldIdLst>
        </p14:section>
        <p14:section name="实例化渲染" id="{54ed33b0-787b-428c-b977-2e3446021edc}">
          <p14:sldIdLst>
            <p14:sldId id="269"/>
            <p14:sldId id="26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commentAuthors" Target="commentAuthors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511675" y="568325"/>
            <a:ext cx="248348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 extraction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872605" y="568325"/>
            <a:ext cx="248539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249410" y="568325"/>
            <a:ext cx="251460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48475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Interest driven progressive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49410" y="2829560"/>
            <a:ext cx="251396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48285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 data transmission by PM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358630" y="5693410"/>
            <a:ext cx="2404745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511675" y="1412875"/>
            <a:ext cx="248221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873875" y="1412240"/>
            <a:ext cx="248475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6874510" y="3562985"/>
            <a:ext cx="259588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5971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356725" y="4944110"/>
            <a:ext cx="24066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78892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 based on fragment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595360" y="663575"/>
            <a:ext cx="3039110" cy="298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31790" y="662940"/>
            <a:ext cx="2759710" cy="3064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95525" y="711835"/>
            <a:ext cx="2759710" cy="2932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671445" y="1699895"/>
            <a:ext cx="2136775" cy="61341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Mesh simplification</a:t>
            </a: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753100" y="1727200"/>
            <a:ext cx="1912620" cy="58674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</a:t>
            </a:r>
            <a:r>
              <a:rPr lang="zh-CN" altLang="en-US">
                <a:sym typeface="+mn-ea"/>
              </a:rPr>
              <a:t>ansmission base mesh</a:t>
            </a:r>
            <a:endParaRPr lang="zh-CN" altLang="en-US"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847715" y="2654300"/>
            <a:ext cx="1928495" cy="58737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Transmission </a:t>
            </a:r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stream of records </a:t>
            </a:r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112250" y="1727200"/>
            <a:ext cx="1888490" cy="82423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zh-CN" altLang="en-US">
                <a:sym typeface="+mn-ea"/>
              </a:rPr>
              <a:t>fineness </a:t>
            </a:r>
            <a:r>
              <a:rPr lang="zh-CN" altLang="en-US">
                <a:sym typeface="+mn-ea"/>
              </a:rPr>
              <a:t>improvements</a:t>
            </a:r>
            <a:endParaRPr lang="zh-CN" altLang="en-US"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898140" y="4471035"/>
            <a:ext cx="2026920" cy="88392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Hierarchical preprocessing of texture mapping</a:t>
            </a:r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8932545" y="4601845"/>
            <a:ext cx="2231390" cy="6953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dirty="0"/>
              <a:t>skeleton animation extraction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99085" y="170815"/>
            <a:ext cx="11783695" cy="62452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5677535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482090"/>
            <a:ext cx="11557635" cy="19799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1660" y="179006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5330" y="4273550"/>
            <a:ext cx="5018405" cy="13195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9735" y="4237355"/>
            <a:ext cx="5018405" cy="139509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8010" y="4488815"/>
            <a:ext cx="141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无标题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830" y="1590040"/>
            <a:ext cx="11464925" cy="45751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51985" y="5125085"/>
            <a:ext cx="2557780" cy="2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所有对象都共用的数据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37075" y="3931920"/>
            <a:ext cx="2249805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选择性使用的数据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56455" y="2696210"/>
            <a:ext cx="2419350" cy="23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人物</a:t>
            </a:r>
            <a:r>
              <a:rPr lang="zh-CN" altLang="en-US"/>
              <a:t>对象的参数信息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51985" y="5494020"/>
            <a:ext cx="481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网格点位置，UV等信息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154295" y="4309745"/>
            <a:ext cx="2458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37075" y="2935605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贴图类型，动画播放速度，</a:t>
            </a:r>
            <a:endParaRPr lang="zh-CN" altLang="en-US"/>
          </a:p>
          <a:p>
            <a:r>
              <a:rPr lang="zh-CN" altLang="en-US"/>
              <a:t>        高矮胖瘦，色调</a:t>
            </a:r>
            <a:endParaRPr lang="zh-CN" altLang="en-US"/>
          </a:p>
        </p:txBody>
      </p:sp>
      <p:sp>
        <p:nvSpPr>
          <p:cNvPr id="15" name="左弧形箭头 14"/>
          <p:cNvSpPr/>
          <p:nvPr/>
        </p:nvSpPr>
        <p:spPr>
          <a:xfrm rot="3000000">
            <a:off x="2185035" y="1734820"/>
            <a:ext cx="361950" cy="42862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0825" y="3212465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复用度</a:t>
            </a:r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276090" y="2023110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低</a:t>
            </a:r>
            <a:endParaRPr lang="zh-CN" altLang="en-US" sz="1600" b="1"/>
          </a:p>
        </p:txBody>
      </p:sp>
      <p:sp>
        <p:nvSpPr>
          <p:cNvPr id="13" name="椭圆 12"/>
          <p:cNvSpPr/>
          <p:nvPr/>
        </p:nvSpPr>
        <p:spPr>
          <a:xfrm>
            <a:off x="227330" y="5393690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高</a:t>
            </a:r>
            <a:endParaRPr lang="zh-CN" altLang="en-US" sz="1600" b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920,&quot;width&quot;:1002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1632</Words>
  <Application>WPS 演示</Application>
  <PresentationFormat>宽屏</PresentationFormat>
  <Paragraphs>246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25</cp:revision>
  <dcterms:created xsi:type="dcterms:W3CDTF">2021-02-04T06:09:00Z</dcterms:created>
  <dcterms:modified xsi:type="dcterms:W3CDTF">2021-02-18T07:48:45Z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